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656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5F15D4-795E-42B4-B08F-C15E23798132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982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2"/>
            <a:ext cx="5028477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30C032B-8A84-40BA-B381-5F358C2A71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54EB39-46E6-4509-974C-FA8E646197A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79884-543E-455C-92AE-B37A909307B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135813" y="317497"/>
            <a:ext cx="2238378" cy="583564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19096" y="317497"/>
            <a:ext cx="6564313" cy="583564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5435FF-ADF9-4E24-9B5F-30A3C444B0D5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D8508-4637-4A00-B181-A3265290D36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7207F-593C-4B34-BE09-C2404CF00F7B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2F894F-ED61-4963-B0CD-97E0341EE809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613776" y="8145466"/>
            <a:ext cx="415923" cy="5302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182103" y="8145466"/>
            <a:ext cx="415923" cy="5302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CF1E27-E4EB-4781-AD8F-4685555E17E6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6AB46-5A19-4B0D-BD37-2ECD8E67DB4D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73C53-EE58-4E69-9BBF-72B1575EFA73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C6BD68-6C3F-45F8-8209-23D5E179BA9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251016-0A6E-4446-8AFE-43671262832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842C7C-1E22-491E-BB2C-403ABAFC7BA8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E1C473-3DC6-460E-BBF6-5A071216B97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B89538-4D84-4EA5-B822-7DD09D1EDA0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45366" y="2878138"/>
            <a:ext cx="2266953" cy="57975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39752" y="2878138"/>
            <a:ext cx="6653210" cy="57975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EBEA40-190A-42FB-8660-58142C634C87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A8CD5-2CFC-4658-B34C-FA37D0B11514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37D757-C5BE-422E-81A2-DD5F75EDAE32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960A0B-1C00-4167-8598-239AFB1792AA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203A2-D208-4AB9-B57F-8ECF9F6B822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420926-4313-42C6-85D7-D24C4281C287}" type="slidenum"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96601" y="6142033"/>
            <a:ext cx="584018" cy="101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94436"/>
            <a:ext cx="1066803" cy="88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F19AA3-CA80-4416-9018-8AB4A7C1B720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204B52-7322-4884-B01C-9B10DED59A07}" type="slidenum"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91083" y="356"/>
            <a:ext cx="10171438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0000"/>
          </a:solidFill>
          <a:ln>
            <a:noFill/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6" y="7194599"/>
            <a:ext cx="6030550" cy="3650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9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82836" y="7194599"/>
            <a:ext cx="4258799" cy="36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666666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216" y="7213354"/>
            <a:ext cx="1579260" cy="361526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Micro Hei" pitchFamily="2"/>
                <a:cs typeface="Lohit Hindi" pitchFamily="2"/>
              </a:rPr>
              <a:t>Ricky Johnson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4556" y="7214039"/>
            <a:ext cx="3323158" cy="346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Micro Hei" pitchFamily="2"/>
                <a:cs typeface="Lohit Hindi" pitchFamily="2"/>
              </a:rPr>
              <a:t>Arizona State University</a:t>
            </a: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4"/>
          </p:nvPr>
        </p:nvSpPr>
        <p:spPr>
          <a:xfrm>
            <a:off x="9503276" y="7165439"/>
            <a:ext cx="504355" cy="351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FE4A393-D3A7-45BB-9E4B-E78EE1CDD8EC}" type="slidenum"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31358" y="7230599"/>
            <a:ext cx="1128598" cy="429484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B3F88F-8D7C-4B4D-8401-BB7F01236637}" type="slidenum">
              <a:t>‹#›</a:t>
            </a:fld>
            <a:endParaRPr lang="en-US" sz="1600" b="0" i="0" u="none" strike="noStrike" kern="1200" cap="none" spc="0" baseline="0">
              <a:solidFill>
                <a:srgbClr val="FFFFFF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itle Placeholder 11"/>
          <p:cNvSpPr txBox="1">
            <a:spLocks noGrp="1"/>
          </p:cNvSpPr>
          <p:nvPr>
            <p:ph type="title"/>
          </p:nvPr>
        </p:nvSpPr>
        <p:spPr>
          <a:xfrm>
            <a:off x="418319" y="317516"/>
            <a:ext cx="7301520" cy="597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WenQuanYi Micro Hei" pitchFamily="2"/>
          <a:cs typeface="Lohit Hindi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WenQuanYi Micro Hei" pitchFamily="2"/>
          <a:cs typeface="Lohit Hindi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WenQuanYi Micro Hei" pitchFamily="2"/>
          <a:cs typeface="Lohit Hindi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WenQuanYi Micro Hei" pitchFamily="2"/>
          <a:cs typeface="Lohit Hindi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WenQuanYi Micro Hei" pitchFamily="2"/>
          <a:cs typeface="Lohit Hindi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40355" y="2877479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613721" y="8146078"/>
            <a:ext cx="983876" cy="529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09CFC66-587A-4540-B93E-FD9AF5A1198D}" type="slidenum"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6812636"/>
            <a:ext cx="10079998" cy="8164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333333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516" y="6904798"/>
            <a:ext cx="5059082" cy="346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999999"/>
                </a:solidFill>
                <a:uFillTx/>
                <a:latin typeface="Liberation Sans" pitchFamily="18"/>
                <a:ea typeface="WenQuanYi Micro Hei" pitchFamily="2"/>
                <a:cs typeface="Lohit Hindi" pitchFamily="2"/>
              </a:rPr>
              <a:t>IRA A. FULTON SCHOOLS OF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882" y="7192798"/>
            <a:ext cx="3425397" cy="346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808080"/>
                </a:solidFill>
                <a:uFillTx/>
                <a:latin typeface="Liberation Sans" pitchFamily="18"/>
                <a:ea typeface="WenQuanYi Micro Hei" pitchFamily="2"/>
                <a:cs typeface="Lohit Hindi" pitchFamily="2"/>
              </a:rPr>
              <a:t>ARIZONA STATE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Droid Sans Fallback" pitchFamily="2"/>
          <a:cs typeface="FreeSans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Droid Sans Fallback" pitchFamily="2"/>
          <a:cs typeface="FreeSans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Droid Sans Fallback" pitchFamily="2"/>
          <a:cs typeface="FreeSans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Droid Sans Fallback" pitchFamily="2"/>
          <a:cs typeface="FreeSans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Droid Sans Fallback" pitchFamily="2"/>
          <a:cs typeface="Free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96610" y="0"/>
            <a:ext cx="584018" cy="101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64513" y="0"/>
            <a:ext cx="1066803" cy="881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/>
          <p:cNvSpPr txBox="1"/>
          <p:nvPr/>
        </p:nvSpPr>
        <p:spPr>
          <a:xfrm>
            <a:off x="2449513" y="4999033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431999" marR="0" lvl="0" indent="-323999" algn="ctr" defTabSz="914400" rtl="0" fontAlgn="auto" hangingPunct="0">
              <a:lnSpc>
                <a:spcPct val="8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  <a:t>Ricky Johnson</a:t>
            </a:r>
            <a:b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  <a:t>Mentor: Heni Ben Amor</a:t>
            </a:r>
            <a:b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  <a:t>NASA Space Grant Symposium</a:t>
            </a:r>
            <a:b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  <a:t>Arizona State University</a:t>
            </a:r>
            <a:b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2700" b="0" i="0" u="none" strike="noStrike" kern="1200" cap="none" spc="0" baseline="0">
                <a:solidFill>
                  <a:srgbClr val="948A54"/>
                </a:solidFill>
                <a:uFillTx/>
                <a:latin typeface="Liberation Sans" pitchFamily="18"/>
                <a:ea typeface="Droid Sans Fallback" pitchFamily="2"/>
                <a:cs typeface="FreeSans" pitchFamily="2"/>
              </a:rPr>
              <a:t>04/22/2017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2220913" y="3703640"/>
            <a:ext cx="7391396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00" b="0" i="0" u="none" strike="noStrike" kern="1200" cap="none" spc="0" baseline="0">
                <a:solidFill>
                  <a:srgbClr val="4A452A"/>
                </a:solidFill>
                <a:uFillTx/>
                <a:latin typeface="Liberation Sans" pitchFamily="18"/>
              </a:rPr>
              <a:t>Autonomous Football Throwing Robot</a:t>
            </a:r>
          </a:p>
        </p:txBody>
      </p:sp>
      <p:pic>
        <p:nvPicPr>
          <p:cNvPr id="6" name="Picture 7" descr="ricky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03290" y="1036636"/>
            <a:ext cx="11277596" cy="579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 cstate="print">
            <a:lum bright="90000"/>
          </a:blip>
          <a:stretch>
            <a:fillRect/>
          </a:stretch>
        </p:blipFill>
        <p:spPr>
          <a:xfrm>
            <a:off x="-217490" y="122236"/>
            <a:ext cx="4659316" cy="609603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Results &amp; </a:t>
            </a:r>
            <a:r>
              <a:rPr lang="en-US" dirty="0"/>
              <a:t>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9312" y="1265237"/>
            <a:ext cx="8610600" cy="522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Designed and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cs typeface="Lucida Sans"/>
              </a:rPr>
              <a:t>manufactured</a:t>
            </a:r>
            <a:r>
              <a:rPr lang="en-US" sz="2800" dirty="0" smtClean="0">
                <a:latin typeface="Lucida Sans"/>
                <a:cs typeface="Lucida San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cs typeface="Lucida Sans"/>
              </a:rPr>
              <a:t>football throwing robot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Data-driven algorithms for human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cs typeface="Lucida Sans"/>
              </a:rPr>
              <a:t>footstep recognition</a:t>
            </a:r>
            <a:r>
              <a:rPr lang="en-US" sz="2800" dirty="0" smtClean="0">
                <a:latin typeface="Lucida Sans"/>
                <a:cs typeface="Lucida Sans"/>
              </a:rPr>
              <a:t> and tracking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Fully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cs typeface="Lucida Sans"/>
              </a:rPr>
              <a:t>functional</a:t>
            </a:r>
            <a:r>
              <a:rPr lang="en-US" sz="2800" dirty="0" smtClean="0">
                <a:latin typeface="Lucida Sans"/>
                <a:cs typeface="Lucida San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cs typeface="Lucida Sans"/>
              </a:rPr>
              <a:t>prototype</a:t>
            </a:r>
            <a:r>
              <a:rPr lang="en-US" sz="2800" dirty="0" smtClean="0">
                <a:latin typeface="Lucida Sans"/>
                <a:cs typeface="Lucida Sans"/>
              </a:rPr>
              <a:t> of robot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Lucida Sans"/>
                <a:cs typeface="Lucida Sans"/>
              </a:rPr>
              <a:t>Integration of </a:t>
            </a:r>
            <a:r>
              <a:rPr lang="en-US" sz="2800" dirty="0" smtClean="0">
                <a:solidFill>
                  <a:srgbClr val="000000"/>
                </a:solidFill>
                <a:latin typeface="Lucida Sans"/>
                <a:cs typeface="Lucida Sans"/>
              </a:rPr>
              <a:t>team sensors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Lucida Sans"/>
                <a:cs typeface="Lucida Sans"/>
              </a:rPr>
              <a:t>Reduction of input parameters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Lucida Sans"/>
                <a:cs typeface="Lucida Sans"/>
              </a:rPr>
              <a:t>Next step: investigate patent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19398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8319" y="317516"/>
            <a:ext cx="8355796" cy="597240"/>
          </a:xfrm>
        </p:spPr>
        <p:txBody>
          <a:bodyPr/>
          <a:lstStyle/>
          <a:p>
            <a:pPr lvl="0">
              <a:buNone/>
            </a:pPr>
            <a:r>
              <a:rPr lang="en-US"/>
              <a:t>Objective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4">
            <a:off x="3007507" y="2231236"/>
            <a:ext cx="4381530" cy="5040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/>
          <p:nvPr/>
        </p:nvSpPr>
        <p:spPr>
          <a:xfrm>
            <a:off x="0" y="1493836"/>
            <a:ext cx="1008062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100" b="0" i="0" u="none" strike="noStrike" kern="1200" cap="none" spc="0" baseline="0" dirty="0">
                <a:solidFill>
                  <a:srgbClr val="4A452A"/>
                </a:solidFill>
                <a:uFillTx/>
                <a:latin typeface="Liberation Sans" pitchFamily="18"/>
              </a:rPr>
              <a:t>Create a robot that has the ability to track and throw a football to a player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8319" y="317516"/>
            <a:ext cx="8355796" cy="59724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3" descr="nike-foot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2638"/>
            <a:ext cx="10080629" cy="62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/>
          <p:cNvSpPr/>
          <p:nvPr/>
        </p:nvSpPr>
        <p:spPr>
          <a:xfrm>
            <a:off x="239709" y="960440"/>
            <a:ext cx="9408581" cy="1948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00794" tIns="50392" rIns="100794" bIns="50392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376092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Bringing Player Development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376092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&amp;</a:t>
            </a:r>
          </a:p>
        </p:txBody>
      </p:sp>
      <p:sp>
        <p:nvSpPr>
          <p:cNvPr id="5" name="Rectangle 8"/>
          <p:cNvSpPr/>
          <p:nvPr/>
        </p:nvSpPr>
        <p:spPr>
          <a:xfrm>
            <a:off x="0" y="5227633"/>
            <a:ext cx="10080629" cy="19484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00794" tIns="50392" rIns="100794" bIns="50392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376092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Player Safety Together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376092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Through Robotics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218240"/>
            <a:ext cx="1066803" cy="88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96610" y="6142033"/>
            <a:ext cx="584018" cy="1019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963.JPG"/>
          <p:cNvPicPr>
            <a:picLocks noChangeAspect="1"/>
          </p:cNvPicPr>
          <p:nvPr/>
        </p:nvPicPr>
        <p:blipFill>
          <a:blip r:embed="rId3" cstate="print"/>
          <a:srcRect l="8929" r="3571"/>
          <a:stretch>
            <a:fillRect/>
          </a:stretch>
        </p:blipFill>
        <p:spPr>
          <a:xfrm>
            <a:off x="468309" y="884233"/>
            <a:ext cx="9220196" cy="632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418319" y="317516"/>
            <a:ext cx="8355796" cy="597240"/>
          </a:xfrm>
        </p:spPr>
        <p:txBody>
          <a:bodyPr/>
          <a:lstStyle/>
          <a:p>
            <a:pPr lvl="0">
              <a:buNone/>
            </a:pPr>
            <a:r>
              <a:rPr lang="en-US"/>
              <a:t>The Sensor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294436"/>
            <a:ext cx="1066803" cy="88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96610" y="6142033"/>
            <a:ext cx="584018" cy="1019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8319" y="317516"/>
            <a:ext cx="8355796" cy="597240"/>
          </a:xfrm>
        </p:spPr>
        <p:txBody>
          <a:bodyPr/>
          <a:lstStyle/>
          <a:p>
            <a:pPr lvl="0">
              <a:buNone/>
            </a:pPr>
            <a:r>
              <a:rPr lang="en-US"/>
              <a:t>Sample Data From Accelerometer Readings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9709" y="1570033"/>
            <a:ext cx="9605964" cy="447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8319" y="317516"/>
            <a:ext cx="8355796" cy="597240"/>
          </a:xfrm>
        </p:spPr>
        <p:txBody>
          <a:bodyPr/>
          <a:lstStyle/>
          <a:p>
            <a:pPr lvl="0">
              <a:buNone/>
            </a:pPr>
            <a:r>
              <a:rPr lang="en-US"/>
              <a:t>Results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449513" y="1646240"/>
            <a:ext cx="5715000" cy="3939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0" b="1" i="0" u="none" strike="noStrike" kern="1200" cap="none" spc="0" baseline="0">
                <a:solidFill>
                  <a:srgbClr val="9BBB59"/>
                </a:solidFill>
                <a:effectLst>
                  <a:outerShdw dist="50803" dir="7500142">
                    <a:srgbClr val="000000"/>
                  </a:outerShdw>
                </a:effectLst>
                <a:uFillTx/>
                <a:latin typeface="Arial" pitchFamily="34"/>
                <a:cs typeface="Arial" pitchFamily="34"/>
              </a:rPr>
              <a:t>7%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0" y="5075240"/>
            <a:ext cx="1008062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100" b="0" i="0" u="none" strike="noStrike" kern="1200" cap="none" spc="0" baseline="0" dirty="0">
                <a:solidFill>
                  <a:srgbClr val="4A452A"/>
                </a:solidFill>
                <a:uFillTx/>
                <a:latin typeface="Liberation Sans" pitchFamily="18"/>
              </a:rPr>
              <a:t>Tests with margin of error beyond +/- 3ft (4/54)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8319" y="317516"/>
            <a:ext cx="8355796" cy="597240"/>
          </a:xfrm>
        </p:spPr>
        <p:txBody>
          <a:bodyPr/>
          <a:lstStyle/>
          <a:p>
            <a:pPr lvl="0">
              <a:buNone/>
            </a:pPr>
            <a:r>
              <a:rPr lang="en-US"/>
              <a:t>The Robot (Beginning Stages)</a:t>
            </a:r>
          </a:p>
        </p:txBody>
      </p:sp>
      <p:pic>
        <p:nvPicPr>
          <p:cNvPr id="3" name="Picture 6" descr="robotprogress.jpg"/>
          <p:cNvPicPr>
            <a:picLocks noChangeAspect="1"/>
          </p:cNvPicPr>
          <p:nvPr/>
        </p:nvPicPr>
        <p:blipFill>
          <a:blip r:embed="rId3" cstate="print"/>
          <a:srcRect l="5660" t="25157" r="18868" b="1887"/>
          <a:stretch>
            <a:fillRect/>
          </a:stretch>
        </p:blipFill>
        <p:spPr>
          <a:xfrm>
            <a:off x="1154109" y="884233"/>
            <a:ext cx="8001000" cy="632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8319" y="317516"/>
            <a:ext cx="8355796" cy="597240"/>
          </a:xfrm>
        </p:spPr>
        <p:txBody>
          <a:bodyPr/>
          <a:lstStyle/>
          <a:p>
            <a:pPr lvl="0">
              <a:buNone/>
            </a:pPr>
            <a:r>
              <a:rPr lang="en-US"/>
              <a:t>Assembled Stage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36636"/>
            <a:ext cx="10080629" cy="609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294436"/>
            <a:ext cx="1066803" cy="88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96610" y="6142033"/>
            <a:ext cx="584018" cy="1019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endParaRPr lang="en-US" dirty="0"/>
          </a:p>
        </p:txBody>
      </p:sp>
      <p:pic>
        <p:nvPicPr>
          <p:cNvPr id="4" name="IMG_0932.TRIM (1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44563"/>
            <a:ext cx="10080625" cy="56705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104</Words>
  <Application>Microsoft Macintosh PowerPoint</Application>
  <PresentationFormat>Custom</PresentationFormat>
  <Paragraphs>22</Paragraphs>
  <Slides>10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</vt:lpstr>
      <vt:lpstr>Default 1</vt:lpstr>
      <vt:lpstr>PowerPoint Presentation</vt:lpstr>
      <vt:lpstr>Objective </vt:lpstr>
      <vt:lpstr>PowerPoint Presentation</vt:lpstr>
      <vt:lpstr>The Sensor</vt:lpstr>
      <vt:lpstr>Sample Data From Accelerometer Readings</vt:lpstr>
      <vt:lpstr>Results</vt:lpstr>
      <vt:lpstr>The Robot (Beginning Stages)</vt:lpstr>
      <vt:lpstr>Assembled Stage</vt:lpstr>
      <vt:lpstr>PowerPoint Presentation</vt:lpstr>
      <vt:lpstr>Results &amp;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Robots that Anticipate Pain: Predicting Physical Perturbations  from Visual Cues  Indranil Sur SRI colloquium,  March 20th , 2017</dc:title>
  <dc:creator>Ricky's computer</dc:creator>
  <cp:lastModifiedBy>Mac</cp:lastModifiedBy>
  <cp:revision>41</cp:revision>
  <dcterms:created xsi:type="dcterms:W3CDTF">2016-05-31T13:38:08Z</dcterms:created>
  <dcterms:modified xsi:type="dcterms:W3CDTF">2017-04-07T20:07:02Z</dcterms:modified>
</cp:coreProperties>
</file>